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9"/>
  </p:notesMasterIdLst>
  <p:sldIdLst>
    <p:sldId id="256" r:id="rId5"/>
    <p:sldId id="257" r:id="rId6"/>
    <p:sldId id="258" r:id="rId7"/>
    <p:sldId id="259" r:id="rId8"/>
    <p:sldId id="260" r:id="rId9"/>
    <p:sldId id="301" r:id="rId10"/>
    <p:sldId id="296" r:id="rId11"/>
    <p:sldId id="308" r:id="rId12"/>
    <p:sldId id="300" r:id="rId13"/>
    <p:sldId id="280" r:id="rId14"/>
    <p:sldId id="289" r:id="rId15"/>
    <p:sldId id="310" r:id="rId16"/>
    <p:sldId id="311" r:id="rId17"/>
    <p:sldId id="312" r:id="rId18"/>
    <p:sldId id="307" r:id="rId19"/>
    <p:sldId id="304" r:id="rId20"/>
    <p:sldId id="305" r:id="rId21"/>
    <p:sldId id="306" r:id="rId22"/>
    <p:sldId id="269" r:id="rId23"/>
    <p:sldId id="309" r:id="rId24"/>
    <p:sldId id="286" r:id="rId25"/>
    <p:sldId id="302" r:id="rId26"/>
    <p:sldId id="303" r:id="rId27"/>
    <p:sldId id="31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1CFAD-0346-482C-91A8-526494402A9E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0C1A9-8E74-44F7-9E0A-BB503A7DC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283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D30F-58CE-4364-BDD8-5C599B2F0ED3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351F-33E5-4A3B-A99F-441E7915B9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D30F-58CE-4364-BDD8-5C599B2F0ED3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351F-33E5-4A3B-A99F-441E7915B9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D30F-58CE-4364-BDD8-5C599B2F0ED3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351F-33E5-4A3B-A99F-441E7915B9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D30F-58CE-4364-BDD8-5C599B2F0ED3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351F-33E5-4A3B-A99F-441E7915B9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D30F-58CE-4364-BDD8-5C599B2F0ED3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351F-33E5-4A3B-A99F-441E7915B9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D30F-58CE-4364-BDD8-5C599B2F0ED3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351F-33E5-4A3B-A99F-441E7915B9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D30F-58CE-4364-BDD8-5C599B2F0ED3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351F-33E5-4A3B-A99F-441E7915B9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D30F-58CE-4364-BDD8-5C599B2F0ED3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351F-33E5-4A3B-A99F-441E7915B9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D30F-58CE-4364-BDD8-5C599B2F0ED3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351F-33E5-4A3B-A99F-441E7915B9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D30F-58CE-4364-BDD8-5C599B2F0ED3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351F-33E5-4A3B-A99F-441E7915B9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D30F-58CE-4364-BDD8-5C599B2F0ED3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351F-33E5-4A3B-A99F-441E7915B9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footer_new12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87500" y="6021288"/>
            <a:ext cx="7556500" cy="836712"/>
          </a:xfrm>
          <a:prstGeom prst="rect">
            <a:avLst/>
          </a:prstGeom>
          <a:noFill/>
        </p:spPr>
      </p:pic>
      <p:pic>
        <p:nvPicPr>
          <p:cNvPr id="7" name="Picture 2" descr="C:\Documents and Settings\Admin\Рабочий стол\logo_new21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" y="0"/>
            <a:ext cx="3923928" cy="14127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3D30F-58CE-4364-BDD8-5C599B2F0ED3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8351F-33E5-4A3B-A99F-441E7915B9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5861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Отчет председателя </a:t>
            </a:r>
            <a:r>
              <a:rPr lang="ru-RU" dirty="0" err="1" smtClean="0">
                <a:solidFill>
                  <a:srgbClr val="FF0000"/>
                </a:solidFill>
              </a:rPr>
              <a:t>старостата</a:t>
            </a:r>
            <a:r>
              <a:rPr lang="ru-RU" dirty="0" smtClean="0">
                <a:solidFill>
                  <a:srgbClr val="FF0000"/>
                </a:solidFill>
              </a:rPr>
              <a:t> ОМПТС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Шитик Олеси 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 2017/2018 учебный год.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1954" y="0"/>
            <a:ext cx="8229600" cy="476672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>
                <a:solidFill>
                  <a:srgbClr val="FF0000"/>
                </a:solidFill>
              </a:rPr>
              <a:t/>
            </a:r>
            <a:br>
              <a:rPr lang="ru-RU" sz="3200" dirty="0">
                <a:solidFill>
                  <a:srgbClr val="FF0000"/>
                </a:solidFill>
              </a:rPr>
            </a:br>
            <a:r>
              <a:rPr lang="ru-RU" sz="3200" dirty="0" err="1" smtClean="0">
                <a:solidFill>
                  <a:srgbClr val="FF0000"/>
                </a:solidFill>
              </a:rPr>
              <a:t>Флеш</a:t>
            </a:r>
            <a:r>
              <a:rPr lang="ru-RU" sz="3200" dirty="0" smtClean="0">
                <a:solidFill>
                  <a:srgbClr val="FF0000"/>
                </a:solidFill>
              </a:rPr>
              <a:t>-моб 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на Дворцовой площади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33" y="1600200"/>
            <a:ext cx="8059934" cy="4525963"/>
          </a:xfrm>
        </p:spPr>
      </p:pic>
    </p:spTree>
    <p:extLst>
      <p:ext uri="{BB962C8B-B14F-4D97-AF65-F5344CB8AC3E}">
        <p14:creationId xmlns:p14="http://schemas.microsoft.com/office/powerpoint/2010/main" val="132910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err="1" smtClean="0">
                <a:solidFill>
                  <a:srgbClr val="FF0000"/>
                </a:solidFill>
              </a:rPr>
              <a:t>Флеш</a:t>
            </a:r>
            <a:r>
              <a:rPr lang="ru-RU" sz="3600" dirty="0" smtClean="0">
                <a:solidFill>
                  <a:srgbClr val="FF0000"/>
                </a:solidFill>
              </a:rPr>
              <a:t>-моб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 на Дворцовой площади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56992"/>
            <a:ext cx="4103471" cy="2304256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729267"/>
            <a:ext cx="4038600" cy="2267829"/>
          </a:xfrm>
        </p:spPr>
      </p:pic>
    </p:spTree>
    <p:extLst>
      <p:ext uri="{BB962C8B-B14F-4D97-AF65-F5344CB8AC3E}">
        <p14:creationId xmlns:p14="http://schemas.microsoft.com/office/powerpoint/2010/main" val="237173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Золотова Диана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«Мисс импровизация»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201" y="1600200"/>
            <a:ext cx="6791597" cy="4525963"/>
          </a:xfrm>
        </p:spPr>
      </p:pic>
    </p:spTree>
    <p:extLst>
      <p:ext uri="{BB962C8B-B14F-4D97-AF65-F5344CB8AC3E}">
        <p14:creationId xmlns:p14="http://schemas.microsoft.com/office/powerpoint/2010/main" val="230809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Социальный Дом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Адмиралтейского района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2725" y="2165152"/>
            <a:ext cx="4525963" cy="3394472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403725" y="2165152"/>
            <a:ext cx="4525963" cy="3394472"/>
          </a:xfrm>
        </p:spPr>
      </p:pic>
    </p:spTree>
    <p:extLst>
      <p:ext uri="{BB962C8B-B14F-4D97-AF65-F5344CB8AC3E}">
        <p14:creationId xmlns:p14="http://schemas.microsoft.com/office/powerpoint/2010/main" val="343513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Подготовка ко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Дню Пожилого человека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64" y="1600200"/>
            <a:ext cx="3394472" cy="4525963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264" y="1600200"/>
            <a:ext cx="3394472" cy="4525963"/>
          </a:xfrm>
        </p:spPr>
      </p:pic>
    </p:spTree>
    <p:extLst>
      <p:ext uri="{BB962C8B-B14F-4D97-AF65-F5344CB8AC3E}">
        <p14:creationId xmlns:p14="http://schemas.microsoft.com/office/powerpoint/2010/main" val="209295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Работа волонтеров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на туристских выставках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25723"/>
            <a:ext cx="4038600" cy="2674916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03725" y="2363530"/>
            <a:ext cx="4525963" cy="2997715"/>
          </a:xfrm>
        </p:spPr>
      </p:pic>
    </p:spTree>
    <p:extLst>
      <p:ext uri="{BB962C8B-B14F-4D97-AF65-F5344CB8AC3E}">
        <p14:creationId xmlns:p14="http://schemas.microsoft.com/office/powerpoint/2010/main" val="80119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Волонтеры на выставке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16862"/>
            <a:ext cx="4038600" cy="2692638"/>
          </a:xfrm>
        </p:spPr>
      </p:pic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16981"/>
            <a:ext cx="4038600" cy="2692400"/>
          </a:xfrm>
        </p:spPr>
      </p:pic>
    </p:spTree>
    <p:extLst>
      <p:ext uri="{BB962C8B-B14F-4D97-AF65-F5344CB8AC3E}">
        <p14:creationId xmlns:p14="http://schemas.microsoft.com/office/powerpoint/2010/main" val="344951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«Планета детства»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16981"/>
            <a:ext cx="4038600" cy="269240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16981"/>
            <a:ext cx="4038600" cy="2692400"/>
          </a:xfrm>
        </p:spPr>
      </p:pic>
    </p:spTree>
    <p:extLst>
      <p:ext uri="{BB962C8B-B14F-4D97-AF65-F5344CB8AC3E}">
        <p14:creationId xmlns:p14="http://schemas.microsoft.com/office/powerpoint/2010/main" val="171209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Боди-арт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на «Планете детства»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16981"/>
            <a:ext cx="4038600" cy="269240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16981"/>
            <a:ext cx="4038600" cy="2692400"/>
          </a:xfrm>
        </p:spPr>
      </p:pic>
    </p:spTree>
    <p:extLst>
      <p:ext uri="{BB962C8B-B14F-4D97-AF65-F5344CB8AC3E}">
        <p14:creationId xmlns:p14="http://schemas.microsoft.com/office/powerpoint/2010/main" val="376671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65212" y="908720"/>
            <a:ext cx="8229600" cy="4353347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C00000"/>
                </a:solidFill>
              </a:rPr>
              <a:t>Команда </a:t>
            </a:r>
            <a:r>
              <a:rPr lang="ru-RU" dirty="0" smtClean="0">
                <a:solidFill>
                  <a:srgbClr val="C00000"/>
                </a:solidFill>
              </a:rPr>
              <a:t>болельщиков</a:t>
            </a: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39" y="1484784"/>
            <a:ext cx="7805669" cy="46805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Состав </a:t>
            </a:r>
            <a:r>
              <a:rPr lang="ru-RU" dirty="0" err="1" smtClean="0">
                <a:solidFill>
                  <a:srgbClr val="FF0000"/>
                </a:solidFill>
              </a:rPr>
              <a:t>старостата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 В начале  2017\2018 учебного года был сформирован </a:t>
            </a:r>
            <a:r>
              <a:rPr lang="ru-RU" dirty="0" err="1" smtClean="0"/>
              <a:t>старостат</a:t>
            </a:r>
            <a:r>
              <a:rPr lang="ru-RU" dirty="0" smtClean="0"/>
              <a:t> отделения, в состав которого вошли представители 25 учебных групп. </a:t>
            </a:r>
          </a:p>
          <a:p>
            <a:pPr algn="just"/>
            <a:r>
              <a:rPr lang="ru-RU" dirty="0" smtClean="0"/>
              <a:t>Председателем </a:t>
            </a:r>
            <a:r>
              <a:rPr lang="ru-RU" dirty="0" err="1" smtClean="0"/>
              <a:t>старостата</a:t>
            </a:r>
            <a:r>
              <a:rPr lang="ru-RU" dirty="0" smtClean="0"/>
              <a:t> в  начале года была  выбрана Шитик Олеся, студентка группы 2</a:t>
            </a:r>
            <a:r>
              <a:rPr lang="en-US" dirty="0" smtClean="0"/>
              <a:t>5</a:t>
            </a:r>
            <a:r>
              <a:rPr lang="ru-RU" dirty="0" smtClean="0"/>
              <a:t>20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0" y="2420888"/>
            <a:ext cx="9027265" cy="4413986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dirty="0" smtClean="0">
                <a:solidFill>
                  <a:srgbClr val="FF0000"/>
                </a:solidFill>
              </a:rPr>
              <a:t>«Студент года-201</a:t>
            </a:r>
            <a:r>
              <a:rPr lang="en-US" dirty="0" smtClean="0">
                <a:solidFill>
                  <a:srgbClr val="FF0000"/>
                </a:solidFill>
              </a:rPr>
              <a:t>8</a:t>
            </a:r>
            <a:r>
              <a:rPr lang="ru-RU" dirty="0" smtClean="0">
                <a:solidFill>
                  <a:srgbClr val="FF0000"/>
                </a:solidFill>
              </a:rPr>
              <a:t>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79511" y="908721"/>
            <a:ext cx="8856983" cy="13681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3000" dirty="0" smtClean="0">
                <a:solidFill>
                  <a:schemeClr val="tx1"/>
                </a:solidFill>
              </a:rPr>
              <a:t>	</a:t>
            </a:r>
            <a:r>
              <a:rPr lang="en-US" sz="3000" dirty="0" smtClean="0">
                <a:solidFill>
                  <a:schemeClr val="tx1"/>
                </a:solidFill>
              </a:rPr>
              <a:t>6</a:t>
            </a:r>
            <a:r>
              <a:rPr lang="ru-RU" sz="3000" dirty="0" smtClean="0">
                <a:solidFill>
                  <a:schemeClr val="tx1"/>
                </a:solidFill>
              </a:rPr>
              <a:t> студентов отделения, со всех специальностей участвовали в ежегодном конкурсе «Студент Петровского колледжа – 201</a:t>
            </a:r>
            <a:r>
              <a:rPr lang="en-US" sz="3000" dirty="0" smtClean="0">
                <a:solidFill>
                  <a:schemeClr val="tx1"/>
                </a:solidFill>
              </a:rPr>
              <a:t>8</a:t>
            </a:r>
            <a:r>
              <a:rPr lang="ru-RU" sz="3000" dirty="0" smtClean="0">
                <a:solidFill>
                  <a:schemeClr val="tx1"/>
                </a:solidFill>
              </a:rPr>
              <a:t>», пятеро из них вышли во второй тур.</a:t>
            </a:r>
          </a:p>
          <a:p>
            <a:pPr algn="just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6694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Международная деятельность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628800"/>
            <a:ext cx="7199376" cy="375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52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Делегация из Франции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269545"/>
            <a:ext cx="4038600" cy="2692147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269544"/>
            <a:ext cx="4363730" cy="2692147"/>
          </a:xfrm>
        </p:spPr>
      </p:pic>
      <p:sp>
        <p:nvSpPr>
          <p:cNvPr id="2" name="Прямоугольник 1"/>
          <p:cNvSpPr/>
          <p:nvPr/>
        </p:nvSpPr>
        <p:spPr>
          <a:xfrm>
            <a:off x="107504" y="1124744"/>
            <a:ext cx="90364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/>
              <a:t>	В </a:t>
            </a:r>
            <a:r>
              <a:rPr lang="ru-RU" sz="3200" dirty="0"/>
              <a:t>течение года на отделении велась большая Международная работа:</a:t>
            </a:r>
          </a:p>
          <a:p>
            <a:pPr algn="just"/>
            <a:r>
              <a:rPr lang="ru-RU" sz="3200" dirty="0" smtClean="0"/>
              <a:t>	В </a:t>
            </a:r>
            <a:r>
              <a:rPr lang="ru-RU" sz="3200" dirty="0"/>
              <a:t>феврале колледж принимал делегацию из  Франции</a:t>
            </a:r>
          </a:p>
        </p:txBody>
      </p:sp>
    </p:spTree>
    <p:extLst>
      <p:ext uri="{BB962C8B-B14F-4D97-AF65-F5344CB8AC3E}">
        <p14:creationId xmlns:p14="http://schemas.microsoft.com/office/powerpoint/2010/main" val="85488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Семинар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по зарубежной стажировке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48446"/>
            <a:ext cx="4038600" cy="2429470"/>
          </a:xfrm>
        </p:spPr>
      </p:pic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648200" y="2648446"/>
            <a:ext cx="4038600" cy="2429470"/>
          </a:xfrm>
        </p:spPr>
      </p:pic>
    </p:spTree>
    <p:extLst>
      <p:ext uri="{BB962C8B-B14F-4D97-AF65-F5344CB8AC3E}">
        <p14:creationId xmlns:p14="http://schemas.microsoft.com/office/powerpoint/2010/main" val="192086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5861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Отчет председателя </a:t>
            </a:r>
            <a:r>
              <a:rPr lang="ru-RU" dirty="0" err="1" smtClean="0">
                <a:solidFill>
                  <a:srgbClr val="FF0000"/>
                </a:solidFill>
              </a:rPr>
              <a:t>старостата</a:t>
            </a:r>
            <a:r>
              <a:rPr lang="ru-RU" dirty="0" smtClean="0">
                <a:solidFill>
                  <a:srgbClr val="FF0000"/>
                </a:solidFill>
              </a:rPr>
              <a:t> ОМПТС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Шитик Олеси 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 2017/2018 учебный год.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58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6348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График заседания </a:t>
            </a:r>
            <a:r>
              <a:rPr lang="ru-RU" dirty="0" err="1" smtClean="0">
                <a:solidFill>
                  <a:srgbClr val="FF0000"/>
                </a:solidFill>
              </a:rPr>
              <a:t>старостата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Заседание </a:t>
            </a:r>
            <a:r>
              <a:rPr lang="ru-RU" dirty="0" err="1" smtClean="0"/>
              <a:t>старостата</a:t>
            </a:r>
            <a:r>
              <a:rPr lang="ru-RU" dirty="0" smtClean="0"/>
              <a:t>,  проводились два раза в месяц. </a:t>
            </a:r>
          </a:p>
          <a:p>
            <a:r>
              <a:rPr lang="ru-RU" dirty="0" smtClean="0"/>
              <a:t>Заседания </a:t>
            </a:r>
            <a:r>
              <a:rPr lang="ru-RU" dirty="0" err="1" smtClean="0"/>
              <a:t>старостата</a:t>
            </a:r>
            <a:r>
              <a:rPr lang="ru-RU" dirty="0" smtClean="0"/>
              <a:t> проводила педагог-организатор отделения Коптилина Татьяна </a:t>
            </a:r>
            <a:r>
              <a:rPr lang="ru-RU" dirty="0" smtClean="0"/>
              <a:t>Александровна и завуч отделения – Агеева Мария Александровна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Обсуждаемые вопросы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Обязанности старосты группы и членов актива</a:t>
            </a:r>
          </a:p>
          <a:p>
            <a:r>
              <a:rPr lang="ru-RU" dirty="0" smtClean="0"/>
              <a:t>Посещаемость студентов учебных занятий</a:t>
            </a:r>
          </a:p>
          <a:p>
            <a:r>
              <a:rPr lang="ru-RU" dirty="0" smtClean="0"/>
              <a:t>План  работы на текущую неделю, месяц</a:t>
            </a:r>
          </a:p>
          <a:p>
            <a:r>
              <a:rPr lang="ru-RU" dirty="0" smtClean="0"/>
              <a:t>Успеваемость студентов (проведение предварительной и промежуточной аттестации)</a:t>
            </a:r>
          </a:p>
          <a:p>
            <a:r>
              <a:rPr lang="ru-RU" dirty="0" smtClean="0"/>
              <a:t>Правила внутреннего распорядка,  изменения в регламенте колледжа</a:t>
            </a:r>
          </a:p>
          <a:p>
            <a:r>
              <a:rPr lang="ru-RU" dirty="0" smtClean="0"/>
              <a:t>Работа профессиональных клубов и секций</a:t>
            </a:r>
          </a:p>
          <a:p>
            <a:r>
              <a:rPr lang="ru-RU" dirty="0" smtClean="0"/>
              <a:t>План работы на каждый месяц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Обсуждаемые вопросы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Итоги участия студентов отделения в различных мероприятиях</a:t>
            </a:r>
          </a:p>
          <a:p>
            <a:r>
              <a:rPr lang="ru-RU" dirty="0" smtClean="0"/>
              <a:t>Текущая информация учебной части</a:t>
            </a:r>
            <a:endParaRPr lang="en-US" dirty="0" smtClean="0"/>
          </a:p>
          <a:p>
            <a:r>
              <a:rPr lang="ru-RU" dirty="0" smtClean="0"/>
              <a:t>Профилактика правонарушений</a:t>
            </a:r>
          </a:p>
          <a:p>
            <a:r>
              <a:rPr lang="ru-RU" dirty="0" smtClean="0"/>
              <a:t>И многое другое.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Экскурсии в музеи 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33" y="1600200"/>
            <a:ext cx="8059934" cy="4525963"/>
          </a:xfrm>
        </p:spPr>
      </p:pic>
    </p:spTree>
    <p:extLst>
      <p:ext uri="{BB962C8B-B14F-4D97-AF65-F5344CB8AC3E}">
        <p14:creationId xmlns:p14="http://schemas.microsoft.com/office/powerpoint/2010/main" val="36957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739" y="2430733"/>
            <a:ext cx="4758990" cy="3096344"/>
          </a:xfrm>
        </p:spPr>
      </p:pic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45222" y="2314218"/>
            <a:ext cx="4525963" cy="3096344"/>
          </a:xfrm>
        </p:spPr>
      </p:pic>
    </p:spTree>
    <p:extLst>
      <p:ext uri="{BB962C8B-B14F-4D97-AF65-F5344CB8AC3E}">
        <p14:creationId xmlns:p14="http://schemas.microsoft.com/office/powerpoint/2010/main" val="321017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33" y="1600200"/>
            <a:ext cx="8059934" cy="4525963"/>
          </a:xfrm>
        </p:spPr>
      </p:pic>
    </p:spTree>
    <p:extLst>
      <p:ext uri="{BB962C8B-B14F-4D97-AF65-F5344CB8AC3E}">
        <p14:creationId xmlns:p14="http://schemas.microsoft.com/office/powerpoint/2010/main" val="277501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259632" y="692697"/>
            <a:ext cx="7198568" cy="864095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Экскурсия в Отель «Домино Престиж»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447671"/>
            <a:ext cx="8458201" cy="4749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06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студсове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9DECAF42DF4C1448C93826D92A1631D" ma:contentTypeVersion="0" ma:contentTypeDescription="Создание документа." ma:contentTypeScope="" ma:versionID="9189b9bab4a0c6ce03cd48effc9e567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e14fdc18137b297f9cbb7a4c32b603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C2C6A2-194A-4318-9983-705E098F29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62F19D-F597-4593-B760-DD0007729E5B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578BBE2-1F45-4AFB-A435-C9C368558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студсовет</Template>
  <TotalTime>1865</TotalTime>
  <Words>188</Words>
  <Application>Microsoft Office PowerPoint</Application>
  <PresentationFormat>Экран (4:3)</PresentationFormat>
  <Paragraphs>44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Arial</vt:lpstr>
      <vt:lpstr>Calibri</vt:lpstr>
      <vt:lpstr>презентация студсовет</vt:lpstr>
      <vt:lpstr>Отчет председателя старостата ОМПТС Шитик Олеси  </vt:lpstr>
      <vt:lpstr>Состав старостата</vt:lpstr>
      <vt:lpstr>График заседания старостата</vt:lpstr>
      <vt:lpstr>Обсуждаемые вопросы</vt:lpstr>
      <vt:lpstr>Обсуждаемые вопросы</vt:lpstr>
      <vt:lpstr>Экскурсии в музеи </vt:lpstr>
      <vt:lpstr> </vt:lpstr>
      <vt:lpstr> </vt:lpstr>
      <vt:lpstr>Экскурсия в Отель «Домино Престиж»</vt:lpstr>
      <vt:lpstr>  Флеш-моб  на Дворцовой площади</vt:lpstr>
      <vt:lpstr>Флеш-моб  на Дворцовой площади</vt:lpstr>
      <vt:lpstr>Золотова Диана «Мисс импровизация»</vt:lpstr>
      <vt:lpstr>Социальный Дом Адмиралтейского района</vt:lpstr>
      <vt:lpstr>Подготовка ко  Дню Пожилого человека</vt:lpstr>
      <vt:lpstr>Работа волонтеров  на туристских выставках</vt:lpstr>
      <vt:lpstr>Волонтеры на выставке</vt:lpstr>
      <vt:lpstr>«Планета детства»</vt:lpstr>
      <vt:lpstr>Боди-арт  на «Планете детства»</vt:lpstr>
      <vt:lpstr>Презентация PowerPoint</vt:lpstr>
      <vt:lpstr>Презентация PowerPoint</vt:lpstr>
      <vt:lpstr>Международная деятельность</vt:lpstr>
      <vt:lpstr>Делегация из Франции</vt:lpstr>
      <vt:lpstr>Семинар  по зарубежной стажировке</vt:lpstr>
      <vt:lpstr>Отчет председателя старостата ОМПТС Шитик Олеси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председателя старостата ОМПТС Остожьевой Марины</dc:title>
  <dc:creator>Татьяна</dc:creator>
  <cp:lastModifiedBy>Коптилина Татьяна Александровна</cp:lastModifiedBy>
  <cp:revision>141</cp:revision>
  <dcterms:created xsi:type="dcterms:W3CDTF">2013-05-13T15:19:03Z</dcterms:created>
  <dcterms:modified xsi:type="dcterms:W3CDTF">2018-04-20T10:16:57Z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ontentTypeId" pid="2">
    <vt:lpwstr>0x010100A9DECAF42DF4C1448C93826D92A1631D</vt:lpwstr>
  </property>
  <property fmtid="{D5CDD505-2E9C-101B-9397-08002B2CF9AE}" name="NXPowerLiteLastOptimized" pid="3">
    <vt:lpwstr>794411</vt:lpwstr>
  </property>
  <property fmtid="{D5CDD505-2E9C-101B-9397-08002B2CF9AE}" name="NXPowerLiteSettings" pid="4">
    <vt:lpwstr>C5000400038000</vt:lpwstr>
  </property>
  <property fmtid="{D5CDD505-2E9C-101B-9397-08002B2CF9AE}" name="NXPowerLiteVersion" pid="5">
    <vt:lpwstr>D8.0.2</vt:lpwstr>
  </property>
  <property fmtid="{D5CDD505-2E9C-101B-9397-08002B2CF9AE}" name="Order" pid="6">
    <vt:r8>200</vt:r8>
  </property>
  <property fmtid="{D5CDD505-2E9C-101B-9397-08002B2CF9AE}" name="TemplateUrl" pid="7">
    <vt:lpwstr/>
  </property>
  <property fmtid="{D5CDD505-2E9C-101B-9397-08002B2CF9AE}" name="_SourceUrl" pid="8">
    <vt:lpwstr/>
  </property>
  <property fmtid="{D5CDD505-2E9C-101B-9397-08002B2CF9AE}" name="xd_ProgID" pid="9">
    <vt:lpwstr/>
  </property>
  <property fmtid="{D5CDD505-2E9C-101B-9397-08002B2CF9AE}" name="xd_Signature" pid="10">
    <vt:bool>false</vt:bool>
  </property>
</Properties>
</file>